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15"/>
  </p:notesMasterIdLst>
  <p:handoutMasterIdLst>
    <p:handoutMasterId r:id="rId16"/>
  </p:handoutMasterIdLst>
  <p:sldIdLst>
    <p:sldId id="260" r:id="rId2"/>
    <p:sldId id="294" r:id="rId3"/>
    <p:sldId id="295" r:id="rId4"/>
    <p:sldId id="296" r:id="rId5"/>
    <p:sldId id="297" r:id="rId6"/>
    <p:sldId id="299" r:id="rId7"/>
    <p:sldId id="300" r:id="rId8"/>
    <p:sldId id="301" r:id="rId9"/>
    <p:sldId id="302" r:id="rId10"/>
    <p:sldId id="303" r:id="rId11"/>
    <p:sldId id="306" r:id="rId12"/>
    <p:sldId id="304" r:id="rId13"/>
    <p:sldId id="305" r:id="rId14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Презентация" id="{378EB9DD-BD40-4047-834E-B028162F9EC6}">
          <p14:sldIdLst>
            <p14:sldId id="260"/>
          </p14:sldIdLst>
        </p14:section>
        <p14:section name="Шаблони - таблици" id="{CBA36FA3-6376-40A2-91ED-BF94D95FF945}">
          <p14:sldIdLst>
            <p14:sldId id="294"/>
            <p14:sldId id="295"/>
            <p14:sldId id="296"/>
            <p14:sldId id="297"/>
            <p14:sldId id="299"/>
            <p14:sldId id="300"/>
            <p14:sldId id="301"/>
            <p14:sldId id="302"/>
            <p14:sldId id="303"/>
            <p14:sldId id="306"/>
            <p14:sldId id="304"/>
            <p14:sldId id="30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sana Mincheva" initials="RM" lastIdx="0" clrIdx="0">
    <p:extLst>
      <p:ext uri="{19B8F6BF-5375-455C-9EA6-DF929625EA0E}">
        <p15:presenceInfo xmlns:p15="http://schemas.microsoft.com/office/powerpoint/2012/main" userId="S-1-5-21-1586552430-4133758251-648856464-941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B22"/>
    <a:srgbClr val="1754A5"/>
    <a:srgbClr val="0057A8"/>
    <a:srgbClr val="EA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6265" autoAdjust="0"/>
  </p:normalViewPr>
  <p:slideViewPr>
    <p:cSldViewPr snapToGrid="0" showGuides="1">
      <p:cViewPr varScale="1">
        <p:scale>
          <a:sx n="111" d="100"/>
          <a:sy n="111" d="100"/>
        </p:scale>
        <p:origin x="1386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917633-A1B2-4CAD-8AFB-82EE012AB8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1F22C9-5313-4533-9F6C-3E0D417159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668F7-341B-417C-8519-C322E479A310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C39912-C107-462E-B19E-3FBA730B9C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AB608F-3606-4B23-AB3A-72037235D9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3DBED-5FF4-4EFF-8178-DA221214038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c" descr=" "/>
          <p:cNvSpPr txBox="1"/>
          <p:nvPr/>
        </p:nvSpPr>
        <p:spPr>
          <a:xfrm>
            <a:off x="0" y="1"/>
            <a:ext cx="6797675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sr-Latn-RS" sz="1200" smtClean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endParaRPr lang="sr-Latn-RS" sz="12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76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E1C50-DF8C-4AA5-B0CD-CA1F4F7D8C30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05C2F-CB77-4EE3-ADE0-620F552BF6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" descr=" "/>
          <p:cNvSpPr txBox="1"/>
          <p:nvPr/>
        </p:nvSpPr>
        <p:spPr>
          <a:xfrm>
            <a:off x="0" y="1"/>
            <a:ext cx="6797675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sr-Latn-RS" sz="1200" b="0" i="0" u="none" baseline="0" smtClean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endParaRPr lang="sr-Latn-RS" sz="1200" b="0" i="0" u="none" baseline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0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782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20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68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73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65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4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62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93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59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68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19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F05C2F-CB77-4EE3-ADE0-620F552BF6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36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393151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6192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50703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АСЛОВНИ СЛАЈ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848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5" r="87700" b="85125"/>
          <a:stretch/>
        </p:blipFill>
        <p:spPr>
          <a:xfrm>
            <a:off x="884110" y="0"/>
            <a:ext cx="2429447" cy="10241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63898" y="1122363"/>
            <a:ext cx="5687981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aseline="0">
                <a:solidFill>
                  <a:srgbClr val="1754A5"/>
                </a:solidFill>
                <a:latin typeface="Calibri" panose="020F0502020204030204" pitchFamily="34" charset="0"/>
              </a:defRPr>
            </a:lvl1pPr>
          </a:lstStyle>
          <a:p>
            <a:r>
              <a:rPr lang="sr-Latn-RS" dirty="0" smtClean="0"/>
              <a:t>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63898" y="3602038"/>
            <a:ext cx="5687981" cy="10302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1754A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r-Latn-RS" dirty="0" err="1" smtClean="0"/>
              <a:t>Subtitle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2053563" y="5309808"/>
            <a:ext cx="4757695" cy="18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sr-Latn-RS" dirty="0" smtClean="0"/>
              <a:t>Date 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2053563" y="5517383"/>
            <a:ext cx="4757695" cy="18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sr-Latn-RS" dirty="0" err="1" smtClean="0"/>
              <a:t>First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last </a:t>
            </a:r>
            <a:r>
              <a:rPr lang="sr-Latn-RS" dirty="0" err="1" smtClean="0"/>
              <a:t>name</a:t>
            </a:r>
            <a:endParaRPr lang="en-US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053563" y="5724957"/>
            <a:ext cx="4757695" cy="18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sr-Latn-RS" dirty="0" err="1" smtClean="0"/>
              <a:t>Bussiness</a:t>
            </a:r>
            <a:r>
              <a:rPr lang="sr-Latn-RS" dirty="0" smtClean="0"/>
              <a:t> </a:t>
            </a:r>
            <a:r>
              <a:rPr lang="sr-Latn-RS" dirty="0" err="1" smtClean="0"/>
              <a:t>unit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951D4D-CBA0-4C84-B965-50462CAEA4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9676" y="564697"/>
            <a:ext cx="1060211" cy="378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A5CC64-847D-4AC5-AF0A-B392F76DDF53}"/>
              </a:ext>
            </a:extLst>
          </p:cNvPr>
          <p:cNvSpPr/>
          <p:nvPr userDrawn="1"/>
        </p:nvSpPr>
        <p:spPr>
          <a:xfrm>
            <a:off x="9192318" y="5724958"/>
            <a:ext cx="303934" cy="351647"/>
          </a:xfrm>
          <a:prstGeom prst="rect">
            <a:avLst/>
          </a:prstGeom>
          <a:solidFill>
            <a:srgbClr val="1754A5"/>
          </a:solidFill>
          <a:ln>
            <a:solidFill>
              <a:srgbClr val="1754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F1D8B1-FD2F-4EE4-BB98-B6C08A57ABC2}"/>
              </a:ext>
            </a:extLst>
          </p:cNvPr>
          <p:cNvSpPr txBox="1"/>
          <p:nvPr userDrawn="1"/>
        </p:nvSpPr>
        <p:spPr>
          <a:xfrm>
            <a:off x="9120276" y="5716114"/>
            <a:ext cx="405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800" dirty="0">
                <a:solidFill>
                  <a:schemeClr val="bg1"/>
                </a:solidFill>
              </a:rPr>
              <a:t>RS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607FE2-3C24-4D19-B173-6BF6DBE3625D}"/>
              </a:ext>
            </a:extLst>
          </p:cNvPr>
          <p:cNvSpPr/>
          <p:nvPr userDrawn="1"/>
        </p:nvSpPr>
        <p:spPr>
          <a:xfrm>
            <a:off x="8780318" y="5724958"/>
            <a:ext cx="715934" cy="351647"/>
          </a:xfrm>
          <a:prstGeom prst="rect">
            <a:avLst/>
          </a:prstGeom>
          <a:solidFill>
            <a:srgbClr val="1754A5"/>
          </a:solidFill>
          <a:ln>
            <a:solidFill>
              <a:srgbClr val="1754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57072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661" y="6524935"/>
            <a:ext cx="9185339" cy="339722"/>
          </a:xfrm>
          <a:prstGeom prst="rect">
            <a:avLst/>
          </a:prstGeom>
          <a:solidFill>
            <a:srgbClr val="EAE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8787072" y="6524936"/>
            <a:ext cx="1118928" cy="333064"/>
          </a:xfrm>
          <a:prstGeom prst="rect">
            <a:avLst/>
          </a:prstGeom>
          <a:solidFill>
            <a:srgbClr val="E21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524936"/>
            <a:ext cx="720662" cy="339721"/>
          </a:xfrm>
          <a:prstGeom prst="rect">
            <a:avLst/>
          </a:prstGeom>
          <a:solidFill>
            <a:srgbClr val="17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-1"/>
            <a:ext cx="9906000" cy="562967"/>
          </a:xfrm>
          <a:prstGeom prst="rect">
            <a:avLst/>
          </a:prstGeom>
          <a:solidFill>
            <a:srgbClr val="17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47650" y="18288"/>
            <a:ext cx="9388186" cy="562966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r-Latn-RS" dirty="0" err="1" smtClean="0"/>
              <a:t>Slide</a:t>
            </a:r>
            <a:r>
              <a:rPr lang="sr-Latn-RS" dirty="0" smtClean="0"/>
              <a:t> title – </a:t>
            </a:r>
            <a:r>
              <a:rPr lang="sr-Latn-RS" dirty="0" err="1" smtClean="0"/>
              <a:t>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140707" y="6467690"/>
            <a:ext cx="427759" cy="365125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44930828-9CE0-4878-87A7-5F8B23242B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649" y="740903"/>
            <a:ext cx="9388186" cy="54598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b="0" baseline="0">
                <a:solidFill>
                  <a:srgbClr val="1754A5"/>
                </a:solidFill>
              </a:defRPr>
            </a:lvl1pPr>
          </a:lstStyle>
          <a:p>
            <a:pPr lvl="0"/>
            <a:r>
              <a:rPr lang="en-US" dirty="0"/>
              <a:t>Lorem ipsum dolor sit</a:t>
            </a:r>
            <a:endParaRPr lang="sr-Cyrl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B42E4D-A674-44CB-A1DB-A9467A0D61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380" y="6554495"/>
            <a:ext cx="754510" cy="26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945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60471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76070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4974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0098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0311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97066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50288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60082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hc" descr=" "/>
          <p:cNvSpPr txBox="1"/>
          <p:nvPr userDrawn="1"/>
        </p:nvSpPr>
        <p:spPr>
          <a:xfrm>
            <a:off x="0" y="1"/>
            <a:ext cx="990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sr-Latn-RS" sz="1200" b="0" i="0" u="none" baseline="0" smtClean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endParaRPr lang="sr-Latn-RS" sz="1200" b="0" i="0" u="none" baseline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83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84463" y="5285616"/>
            <a:ext cx="5855624" cy="4841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           27.01.2025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84463" y="5793971"/>
            <a:ext cx="5855624" cy="300319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          Nis Petrol EOOD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4875" y="1122364"/>
            <a:ext cx="700059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  <a:p>
            <a:pPr algn="ctr"/>
            <a:r>
              <a:rPr lang="en-US" sz="2000" dirty="0"/>
              <a:t>NIS PETROL EOOD</a:t>
            </a:r>
          </a:p>
          <a:p>
            <a:pPr algn="ctr"/>
            <a:r>
              <a:rPr lang="en-US" sz="2000" dirty="0"/>
              <a:t>Land plots</a:t>
            </a:r>
            <a:br>
              <a:rPr lang="en-US" sz="2000" dirty="0"/>
            </a:br>
            <a:r>
              <a:rPr lang="en-US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98619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STARA ZAGORA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07976" y="3478306"/>
            <a:ext cx="6598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Stara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Zagora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Trakia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208 km. towards Sofia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km-9,895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35" y="717178"/>
            <a:ext cx="2787006" cy="24742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627" y="717177"/>
            <a:ext cx="3020088" cy="24742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1" y="717178"/>
            <a:ext cx="3012142" cy="24742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35" y="3478306"/>
            <a:ext cx="2787006" cy="280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STARA ZAGORA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06589" y="3696144"/>
            <a:ext cx="6329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Stara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Zagora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Highway Sofia -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Burgas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211 km. after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Stara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Zagora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km-5,919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87" y="725307"/>
            <a:ext cx="2913531" cy="26274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23" y="725307"/>
            <a:ext cx="3070412" cy="26274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25" y="725307"/>
            <a:ext cx="2985248" cy="26274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86" y="3696144"/>
            <a:ext cx="2913531" cy="262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HW HEMUS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42447" y="3630706"/>
            <a:ext cx="6355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 </a:t>
            </a: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Hemus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Hemus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67.5 km, towards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Varna</a:t>
            </a: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Size </a:t>
            </a: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km-3,961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86" y="752090"/>
            <a:ext cx="2761130" cy="25818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447" y="752090"/>
            <a:ext cx="2958351" cy="25818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77" y="752090"/>
            <a:ext cx="2941647" cy="2581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2" y="3630706"/>
            <a:ext cx="2748163" cy="268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8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SOFIA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39697" y="3741158"/>
            <a:ext cx="6470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Sofia, 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Ring road,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Krivina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direction 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Trakya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km-3,600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06" y="787166"/>
            <a:ext cx="2828365" cy="27001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97" y="787163"/>
            <a:ext cx="3059206" cy="2700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329" y="787163"/>
            <a:ext cx="3110753" cy="27001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05" y="3756211"/>
            <a:ext cx="2828365" cy="25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6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870497" y="0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IHTIMAN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1" y="644362"/>
            <a:ext cx="2995528" cy="22586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367" y="644362"/>
            <a:ext cx="3037398" cy="22586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38" y="644362"/>
            <a:ext cx="3198762" cy="22586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1" y="3299012"/>
            <a:ext cx="2943152" cy="2940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2118" y="3218329"/>
            <a:ext cx="6481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1.City-Ihtiman, </a:t>
            </a: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Location-HW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Trakya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38 km., direction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Burgas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km-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6,598</a:t>
            </a:r>
            <a:endParaRPr lang="bg-B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164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KALOTINA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93187" y="3197357"/>
            <a:ext cx="6069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GKPP </a:t>
            </a: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Kalotina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GKPP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Kalotina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enter in Bulgaria from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Serbia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0" y="625780"/>
            <a:ext cx="3052760" cy="2263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87" y="645460"/>
            <a:ext cx="2817010" cy="22663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25" y="645460"/>
            <a:ext cx="2958352" cy="22434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0" y="3281082"/>
            <a:ext cx="3052760" cy="287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9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SLIVEN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1765" y="3581146"/>
            <a:ext cx="66159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Sliven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Exit of city, towards 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Trakia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km-5,126</a:t>
            </a:r>
            <a:endParaRPr lang="bg-B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14" y="717176"/>
            <a:ext cx="2868074" cy="2510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282" y="717176"/>
            <a:ext cx="3115234" cy="25101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742" y="717176"/>
            <a:ext cx="3048000" cy="2510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14" y="3558988"/>
            <a:ext cx="2868074" cy="277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5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err="1" smtClean="0"/>
              <a:t>SOFIA_Botevgradsko</a:t>
            </a:r>
            <a:r>
              <a:rPr lang="en-US" dirty="0" smtClean="0"/>
              <a:t> shoes </a:t>
            </a:r>
            <a:r>
              <a:rPr lang="en-US" dirty="0" err="1" smtClean="0"/>
              <a:t>blvd.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28147" y="3612776"/>
            <a:ext cx="63201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Sofia, 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Botevgradsko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shose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blvd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 main exit to Varna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km-2,156</a:t>
            </a:r>
            <a:endParaRPr lang="bg-B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86" y="666072"/>
            <a:ext cx="2781787" cy="2671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341" y="666072"/>
            <a:ext cx="3018865" cy="26714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173" y="666072"/>
            <a:ext cx="2797955" cy="26332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86" y="3612776"/>
            <a:ext cx="2781787" cy="268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err="1" smtClean="0"/>
              <a:t>SOFIA_Slivnica</a:t>
            </a:r>
            <a:r>
              <a:rPr lang="en-US" dirty="0" smtClean="0"/>
              <a:t> </a:t>
            </a:r>
            <a:r>
              <a:rPr lang="en-US" dirty="0" err="1" smtClean="0"/>
              <a:t>blvd.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10753" y="3381193"/>
            <a:ext cx="6615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Sofia, 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Slivnitsa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Blvd. before JUMBO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km-7,777</a:t>
            </a:r>
            <a:endParaRPr lang="bg-B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77" y="697168"/>
            <a:ext cx="2754893" cy="25681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697169"/>
            <a:ext cx="3052483" cy="25681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013" y="697169"/>
            <a:ext cx="2810435" cy="2568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77" y="3693459"/>
            <a:ext cx="2674211" cy="248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0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HW TRAKIA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84340" y="3457954"/>
            <a:ext cx="6364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HW </a:t>
            </a: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Trakia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125 km. towards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Sofia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km-4,997</a:t>
            </a:r>
            <a:endParaRPr lang="bg-B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7" y="719860"/>
            <a:ext cx="2806230" cy="25101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340" y="719860"/>
            <a:ext cx="3098531" cy="25101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529" y="719860"/>
            <a:ext cx="2823884" cy="25101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7" y="3506014"/>
            <a:ext cx="2806230" cy="278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9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PERNIK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25906" y="3657600"/>
            <a:ext cx="6580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Pernik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Location-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Lulin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road to Pernik</a:t>
            </a: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km-4,539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54" y="708826"/>
            <a:ext cx="2707619" cy="26176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34" y="708826"/>
            <a:ext cx="2971800" cy="26176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695" y="708827"/>
            <a:ext cx="2792505" cy="261769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53" y="3657600"/>
            <a:ext cx="2707619" cy="26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93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969823" y="18288"/>
            <a:ext cx="11686314" cy="562966"/>
          </a:xfrm>
        </p:spPr>
        <p:txBody>
          <a:bodyPr/>
          <a:lstStyle/>
          <a:p>
            <a:pPr algn="ctr"/>
            <a:r>
              <a:rPr lang="en-US" dirty="0" smtClean="0"/>
              <a:t>PERNIK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30828-9CE0-4878-87A7-5F8B23242B1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58807" y="3747247"/>
            <a:ext cx="6355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1.City-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Pernik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Location-HW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Lulin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road to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Sofia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Size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km-5,199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19" y="677447"/>
            <a:ext cx="2772822" cy="2747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07" y="677447"/>
            <a:ext cx="3029054" cy="27470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527" y="677447"/>
            <a:ext cx="2839781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19" y="3747247"/>
            <a:ext cx="2772822" cy="256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1285</TotalTime>
  <Words>251</Words>
  <Application>Microsoft Office PowerPoint</Application>
  <PresentationFormat>A4 Paper (210x297 mm)</PresentationFormat>
  <Paragraphs>77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Verdana</vt:lpstr>
      <vt:lpstr>Office Theme</vt:lpstr>
      <vt:lpstr>  </vt:lpstr>
      <vt:lpstr>IHTIMAN</vt:lpstr>
      <vt:lpstr>KALOTINA</vt:lpstr>
      <vt:lpstr>SLIVEN</vt:lpstr>
      <vt:lpstr>SOFIA_Botevgradsko shoes blvd.</vt:lpstr>
      <vt:lpstr>SOFIA_Slivnica blvd.</vt:lpstr>
      <vt:lpstr>HW TRAKIA</vt:lpstr>
      <vt:lpstr>PERNIK</vt:lpstr>
      <vt:lpstr>PERNIK</vt:lpstr>
      <vt:lpstr>STARA ZAGORA</vt:lpstr>
      <vt:lpstr>STARA ZAGORA</vt:lpstr>
      <vt:lpstr>HW HEMUS</vt:lpstr>
      <vt:lpstr>SOFIA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</dc:creator>
  <cp:keywords>Klasifikacija: Без ограничења/Unrestricted</cp:keywords>
  <cp:lastModifiedBy>Iliyan Takev</cp:lastModifiedBy>
  <cp:revision>185</cp:revision>
  <cp:lastPrinted>2025-01-28T08:07:47Z</cp:lastPrinted>
  <dcterms:created xsi:type="dcterms:W3CDTF">2016-08-15T12:15:56Z</dcterms:created>
  <dcterms:modified xsi:type="dcterms:W3CDTF">2025-01-29T09:55:27Z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d9c50e6b-4208-4f93-a094-5536e5363f99</vt:lpwstr>
  </property>
  <property fmtid="{D5CDD505-2E9C-101B-9397-08002B2CF9AE}" pid="3" name="Klasifikacija">
    <vt:lpwstr>Bez-ogranicenja-Unrestricted</vt:lpwstr>
  </property>
</Properties>
</file>